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Economica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EF5DE37-C58B-4250-B170-FFB44194EEC1}">
  <a:tblStyle styleId="{1EF5DE37-C58B-4250-B170-FFB44194EE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Economica-regular.fntdata"/><Relationship Id="rId41" Type="http://schemas.openxmlformats.org/officeDocument/2006/relationships/slide" Target="slides/slide35.xml"/><Relationship Id="rId44" Type="http://schemas.openxmlformats.org/officeDocument/2006/relationships/font" Target="fonts/Economica-italic.fntdata"/><Relationship Id="rId43" Type="http://schemas.openxmlformats.org/officeDocument/2006/relationships/font" Target="fonts/Economica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6f4cd4e4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6f4cd4e4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6f4cd4e4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6f4cd4e4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6f4cd4e4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6f4cd4e4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12906f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712906f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f4cd4e4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f4cd4e4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12906f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12906f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 uses annotations to allow </a:t>
            </a:r>
            <a:r>
              <a:rPr lang="en-GB"/>
              <a:t>developers</a:t>
            </a:r>
            <a:r>
              <a:rPr lang="en-GB"/>
              <a:t> to easily connect to databases using API requests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6f4cd4e4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6f4cd4e4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44dc6f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544dc6f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 used postman to test the requests with a functioning back end, but without a front end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12906ff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12906ff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12906ff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12906ff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6f4cd4e4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6f4cd4e4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conservation, school, interesting properties, long lifespans, wanted to research further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712906f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712906f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12906ff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12906ff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6f4cd4e4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6f4cd4e4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6f4cd4e4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6f4cd4e4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6f4cd4e4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6f4cd4e4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6f4cd4e4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6f4cd4e4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f4cd4e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6f4cd4e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f4cd4e4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f4cd4e4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6f4cd4e4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6f4cd4e4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544dc6f8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544dc6f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712906ff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712906ff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6f4cd4e4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6f4cd4e4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12906ff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12906ff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6f4cd4e4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6f4cd4e4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f4cd4e41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6f4cd4e4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4cd4e4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4cd4e4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6f4cd4e41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6f4cd4e41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6f4cd4e4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6f4cd4e4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6f4cd4e4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6f4cd4e4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f4cd4e4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f4cd4e4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12906f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12906f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2906f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2906f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12906f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12906f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Hobby Web Application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Felix Marley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Kanban Board &amp; Planning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Kanban Board &amp; Planning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900" y="1147225"/>
            <a:ext cx="5302851" cy="37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43400" y="2366400"/>
            <a:ext cx="21735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Trello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Kanban Board &amp; Planning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183875" y="1328125"/>
            <a:ext cx="156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Spreadsheets</a:t>
            </a:r>
            <a:endParaRPr sz="24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75" y="1934625"/>
            <a:ext cx="7630822" cy="27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Kanban Board &amp; Planning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5225"/>
            <a:ext cx="15837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Prioritisation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463" y="1499238"/>
            <a:ext cx="48863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and Spring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and Spring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Spring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250" y="1225213"/>
            <a:ext cx="58864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JavaScript, HTML and CSS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Requests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25" y="1868100"/>
            <a:ext cx="4065561" cy="140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API Requests</a:t>
            </a:r>
            <a:endParaRPr/>
          </a:p>
        </p:txBody>
      </p:sp>
      <p:graphicFrame>
        <p:nvGraphicFramePr>
          <p:cNvPr id="174" name="Google Shape;174;p30"/>
          <p:cNvGraphicFramePr/>
          <p:nvPr/>
        </p:nvGraphicFramePr>
        <p:xfrm>
          <a:off x="311700" y="13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{1EF5DE37-C58B-4250-B170-FFB44194EEC1}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API name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</a:t>
                      </a:r>
                      <a:r>
                        <a:rPr lang="en-GB" sz="1200"/>
                        <a:t> - To add an entry to the database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“POST”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5" name="Google Shape;175;p30"/>
          <p:cNvSpPr txBox="1"/>
          <p:nvPr/>
        </p:nvSpPr>
        <p:spPr>
          <a:xfrm>
            <a:off x="3117000" y="503575"/>
            <a:ext cx="291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“Post”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6050"/>
            <a:ext cx="1662325" cy="2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Requests</a:t>
            </a:r>
            <a:endParaRPr/>
          </a:p>
        </p:txBody>
      </p:sp>
      <p:graphicFrame>
        <p:nvGraphicFramePr>
          <p:cNvPr id="182" name="Google Shape;182;p31"/>
          <p:cNvGraphicFramePr/>
          <p:nvPr/>
        </p:nvGraphicFramePr>
        <p:xfrm>
          <a:off x="311700" y="13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{1EF5DE37-C58B-4250-B170-FFB44194EEC1}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API name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Read</a:t>
                      </a:r>
                      <a:r>
                        <a:rPr lang="en-GB" sz="1200"/>
                        <a:t> - To view </a:t>
                      </a:r>
                      <a:r>
                        <a:rPr b="1" lang="en-GB" sz="1200"/>
                        <a:t>one</a:t>
                      </a:r>
                      <a:r>
                        <a:rPr lang="en-GB" sz="1200"/>
                        <a:t> specific entry in the database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“GET”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Read - To view </a:t>
                      </a:r>
                      <a:r>
                        <a:rPr b="1" lang="en-GB" sz="1200"/>
                        <a:t>all</a:t>
                      </a:r>
                      <a:r>
                        <a:rPr lang="en-GB" sz="1200"/>
                        <a:t> entries in the database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“GET”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749" y="2628900"/>
            <a:ext cx="2458048" cy="2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28900"/>
            <a:ext cx="1781128" cy="22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3117000" y="503575"/>
            <a:ext cx="291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“Get”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25" y="352000"/>
            <a:ext cx="6906252" cy="38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Request</a:t>
            </a:r>
            <a:endParaRPr/>
          </a:p>
        </p:txBody>
      </p:sp>
      <p:graphicFrame>
        <p:nvGraphicFramePr>
          <p:cNvPr id="191" name="Google Shape;191;p32"/>
          <p:cNvGraphicFramePr/>
          <p:nvPr/>
        </p:nvGraphicFramePr>
        <p:xfrm>
          <a:off x="311700" y="13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{1EF5DE37-C58B-4250-B170-FFB44194EEC1}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API name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Update</a:t>
                      </a:r>
                      <a:r>
                        <a:rPr lang="en-GB" sz="1200"/>
                        <a:t> - To update an entry in the database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“PUT”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32"/>
          <p:cNvSpPr txBox="1"/>
          <p:nvPr/>
        </p:nvSpPr>
        <p:spPr>
          <a:xfrm>
            <a:off x="3117000" y="503575"/>
            <a:ext cx="291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“Put”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8675"/>
            <a:ext cx="5036274" cy="25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5590200" y="2318675"/>
            <a:ext cx="1842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Issue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Requests</a:t>
            </a:r>
            <a:endParaRPr/>
          </a:p>
        </p:txBody>
      </p:sp>
      <p:graphicFrame>
        <p:nvGraphicFramePr>
          <p:cNvPr id="200" name="Google Shape;200;p33"/>
          <p:cNvGraphicFramePr/>
          <p:nvPr/>
        </p:nvGraphicFramePr>
        <p:xfrm>
          <a:off x="311700" y="13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{1EF5DE37-C58B-4250-B170-FFB44194EEC1}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API name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Delete </a:t>
                      </a:r>
                      <a:r>
                        <a:rPr lang="en-GB" sz="1200"/>
                        <a:t>- To remove an entry from the database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“DEL”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33"/>
          <p:cNvSpPr txBox="1"/>
          <p:nvPr/>
        </p:nvSpPr>
        <p:spPr>
          <a:xfrm>
            <a:off x="3117000" y="503575"/>
            <a:ext cx="291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“Del”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0560"/>
            <a:ext cx="2560887" cy="259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626" y="2793325"/>
            <a:ext cx="2046675" cy="21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6785625" y="2340550"/>
            <a:ext cx="807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1100"/>
          </a:p>
        </p:txBody>
      </p:sp>
      <p:sp>
        <p:nvSpPr>
          <p:cNvPr id="205" name="Google Shape;205;p33"/>
          <p:cNvSpPr txBox="1"/>
          <p:nvPr/>
        </p:nvSpPr>
        <p:spPr>
          <a:xfrm>
            <a:off x="4227275" y="2340550"/>
            <a:ext cx="906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11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275" y="2793325"/>
            <a:ext cx="2290685" cy="21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Requests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75" y="1243651"/>
            <a:ext cx="6504101" cy="34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5" y="1178500"/>
            <a:ext cx="286490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800" y="1547217"/>
            <a:ext cx="5391499" cy="29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Sonarqube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Sonarqube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302937"/>
            <a:ext cx="5896950" cy="8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99" y="2358075"/>
            <a:ext cx="4076749" cy="25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Main github page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226" y="651750"/>
            <a:ext cx="5013157" cy="40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484025" y="315925"/>
            <a:ext cx="120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Git flow</a:t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013" y="824912"/>
            <a:ext cx="4487724" cy="35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0" y="2237100"/>
            <a:ext cx="4296050" cy="21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149300" y="1729050"/>
            <a:ext cx="1977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Directory layout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an OOP web application which is full stack. </a:t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Agile, Project Management &amp; Consultancy Skills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Databases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Cloud Fundamentals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Fundamentals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Continuous Integration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Front-End Web Technologies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Automated Testing</a:t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Development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</a:t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5" y="1930650"/>
            <a:ext cx="5339272" cy="199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105" y="2536761"/>
            <a:ext cx="4320595" cy="146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</a:t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2725"/>
            <a:ext cx="4510598" cy="193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453" y="2233378"/>
            <a:ext cx="3594197" cy="166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>
                <a:solidFill>
                  <a:srgbClr val="695D46"/>
                </a:solidFill>
              </a:rPr>
              <a:t>Fix key areas for focus</a:t>
            </a:r>
            <a:endParaRPr sz="1100" u="sng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900">
                <a:solidFill>
                  <a:srgbClr val="695D46"/>
                </a:solidFill>
              </a:rPr>
            </a:b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695D46"/>
                </a:solidFill>
              </a:rPr>
              <a:t>Functionality</a:t>
            </a:r>
            <a:endParaRPr b="1"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 API back end</a:t>
            </a:r>
            <a:endParaRPr sz="900">
              <a:solidFill>
                <a:srgbClr val="695D46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Char char="○"/>
            </a:pPr>
            <a:r>
              <a:rPr b="1" lang="en-GB" sz="900">
                <a:solidFill>
                  <a:srgbClr val="695D46"/>
                </a:solidFill>
              </a:rPr>
              <a:t>“Update</a:t>
            </a:r>
            <a:r>
              <a:rPr lang="en-GB" sz="900">
                <a:solidFill>
                  <a:srgbClr val="695D46"/>
                </a:solidFill>
              </a:rPr>
              <a:t>” API call not working - </a:t>
            </a:r>
            <a:r>
              <a:rPr lang="en-GB" sz="700">
                <a:solidFill>
                  <a:srgbClr val="695D46"/>
                </a:solidFill>
              </a:rPr>
              <a:t>Java</a:t>
            </a:r>
            <a:endParaRPr sz="700">
              <a:solidFill>
                <a:srgbClr val="695D4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695D46"/>
                </a:solidFill>
              </a:rPr>
              <a:t>Probably caused by not having parent the class “Users” which contain lists of “Trees”</a:t>
            </a:r>
            <a:endParaRPr sz="7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API front end - </a:t>
            </a:r>
            <a:r>
              <a:rPr lang="en-GB" sz="700">
                <a:solidFill>
                  <a:srgbClr val="695D46"/>
                </a:solidFill>
              </a:rPr>
              <a:t>JavaScript/HTML</a:t>
            </a:r>
            <a:endParaRPr sz="700">
              <a:solidFill>
                <a:srgbClr val="695D46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Char char="○"/>
            </a:pPr>
            <a:r>
              <a:rPr lang="en-GB" sz="900">
                <a:solidFill>
                  <a:srgbClr val="695D46"/>
                </a:solidFill>
              </a:rPr>
              <a:t>Only </a:t>
            </a:r>
            <a:r>
              <a:rPr b="1" lang="en-GB" sz="900">
                <a:solidFill>
                  <a:srgbClr val="695D46"/>
                </a:solidFill>
              </a:rPr>
              <a:t>“Create” </a:t>
            </a:r>
            <a:r>
              <a:rPr lang="en-GB" sz="900">
                <a:solidFill>
                  <a:srgbClr val="695D46"/>
                </a:solidFill>
              </a:rPr>
              <a:t>function is completed, </a:t>
            </a:r>
            <a:r>
              <a:rPr b="1" lang="en-GB" sz="900">
                <a:solidFill>
                  <a:srgbClr val="695D46"/>
                </a:solidFill>
              </a:rPr>
              <a:t>“Read”, “Update”, “Delete”</a:t>
            </a:r>
            <a:r>
              <a:rPr lang="en-GB" sz="900">
                <a:solidFill>
                  <a:srgbClr val="695D46"/>
                </a:solidFill>
              </a:rPr>
              <a:t> functions are unfinished in the application front end. </a:t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Extra styling on website interface - </a:t>
            </a:r>
            <a:r>
              <a:rPr lang="en-GB" sz="700">
                <a:solidFill>
                  <a:srgbClr val="695D46"/>
                </a:solidFill>
              </a:rPr>
              <a:t>CSS &amp; HTML</a:t>
            </a:r>
            <a:endParaRPr sz="700">
              <a:solidFill>
                <a:srgbClr val="695D46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Char char="○"/>
            </a:pPr>
            <a:r>
              <a:rPr lang="en-GB" sz="900">
                <a:solidFill>
                  <a:srgbClr val="695D46"/>
                </a:solidFill>
              </a:rPr>
              <a:t>Current application styling is poor</a:t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695D46"/>
                </a:solidFill>
              </a:rPr>
              <a:t>Feature</a:t>
            </a:r>
            <a:endParaRPr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Login function - </a:t>
            </a:r>
            <a:r>
              <a:rPr lang="en-GB" sz="700">
                <a:solidFill>
                  <a:srgbClr val="695D46"/>
                </a:solidFill>
              </a:rPr>
              <a:t>HTML &amp; JavaScript</a:t>
            </a:r>
            <a:endParaRPr sz="700">
              <a:solidFill>
                <a:srgbClr val="695D46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Char char="○"/>
            </a:pPr>
            <a:r>
              <a:rPr lang="en-GB" sz="900">
                <a:solidFill>
                  <a:srgbClr val="695D46"/>
                </a:solidFill>
              </a:rPr>
              <a:t>Would enable different user levels</a:t>
            </a:r>
            <a:endParaRPr sz="900">
              <a:solidFill>
                <a:srgbClr val="695D4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User data analysis/visualisation support functions - </a:t>
            </a:r>
            <a:r>
              <a:rPr lang="en-GB" sz="700">
                <a:solidFill>
                  <a:srgbClr val="695D46"/>
                </a:solidFill>
              </a:rPr>
              <a:t>JavaScript</a:t>
            </a:r>
            <a:endParaRPr sz="7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695D46"/>
                </a:solidFill>
              </a:rPr>
              <a:t>Tests</a:t>
            </a:r>
            <a:endParaRPr b="1"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Larger coverage of tests with Junit and Mockito</a:t>
            </a:r>
            <a:endParaRPr sz="9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AutoNum type="arabicPeriod"/>
            </a:pPr>
            <a:r>
              <a:rPr lang="en-GB" sz="900">
                <a:solidFill>
                  <a:srgbClr val="695D46"/>
                </a:solidFill>
              </a:rPr>
              <a:t>Selenium</a:t>
            </a:r>
            <a:r>
              <a:rPr lang="en-GB" sz="900">
                <a:solidFill>
                  <a:srgbClr val="695D46"/>
                </a:solidFill>
              </a:rPr>
              <a:t> test implementation</a:t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900">
                <a:solidFill>
                  <a:srgbClr val="695D46"/>
                </a:solidFill>
              </a:rPr>
            </a:br>
            <a:br>
              <a:rPr lang="en-GB" sz="900">
                <a:solidFill>
                  <a:srgbClr val="695D46"/>
                </a:solidFill>
              </a:rPr>
            </a:br>
            <a:endParaRPr/>
          </a:p>
        </p:txBody>
      </p:sp>
      <p:sp>
        <p:nvSpPr>
          <p:cNvPr id="283" name="Google Shape;283;p45"/>
          <p:cNvSpPr txBox="1"/>
          <p:nvPr/>
        </p:nvSpPr>
        <p:spPr>
          <a:xfrm>
            <a:off x="3117000" y="503575"/>
            <a:ext cx="2910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03" y="894075"/>
            <a:ext cx="5054999" cy="32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documentation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Documentation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75" y="1289425"/>
            <a:ext cx="4616989" cy="3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928400" y="522625"/>
            <a:ext cx="3903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Unified Modelling Language (UML)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4953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Documentation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5225"/>
            <a:ext cx="23937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Basic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5175"/>
            <a:ext cx="4248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675" y="3166325"/>
            <a:ext cx="45720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7513775" y="2684825"/>
            <a:ext cx="1218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Complete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5449825" y="522625"/>
            <a:ext cx="3376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Entity Relationship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Documentation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5659700" y="518875"/>
            <a:ext cx="25905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Risk assessment 1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49" y="1269075"/>
            <a:ext cx="6157299" cy="3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Project Documentation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680300" y="526225"/>
            <a:ext cx="21264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Risk assessment 2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875" y="1225225"/>
            <a:ext cx="4234325" cy="34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Project Documentation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5702500" y="526225"/>
            <a:ext cx="21735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Risk assessment 3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150" y="1272400"/>
            <a:ext cx="4284991" cy="3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